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2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7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>
        <p:scale>
          <a:sx n="107" d="100"/>
          <a:sy n="107" d="100"/>
        </p:scale>
        <p:origin x="-96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691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373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363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30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216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908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570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947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418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468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34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B4D32-5FBD-4318-8DD2-244398EF2E0F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502EC-A3CB-4422-A0C9-81C5337E82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588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 analytického myšlení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400188"/>
          </a:xfrm>
        </p:spPr>
        <p:txBody>
          <a:bodyPr>
            <a:normAutofit lnSpcReduction="10000"/>
          </a:bodyPr>
          <a:lstStyle/>
          <a:p>
            <a:r>
              <a:rPr lang="cs-CZ" sz="8800" dirty="0" smtClean="0"/>
              <a:t>ÚSUDEK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051720" y="5157192"/>
            <a:ext cx="48965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hlinkClick r:id="" action="ppaction://macro?name=začátek"/>
              </a:rPr>
              <a:t>Začít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val="151215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1) Určete větu (z níže uvedených možností), která odpovídá dané větě: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pl-PL" sz="2000" b="1" dirty="0" smtClean="0"/>
              <a:t>Je to informace důležitá nebo to zajímá jen mou kamarádku.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ln>
            <a:noFill/>
          </a:ln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Není to skutečnost naprosto zásadní nebo to zajímá jen mého šéfa.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>
              <a:effectLst/>
            </a:endParaRPr>
          </a:p>
          <a:p>
            <a:pPr marL="457200" indent="-457200">
              <a:buAutoNum type="alphaLcParenR"/>
            </a:pPr>
            <a:r>
              <a:rPr lang="cs-CZ" sz="2000" dirty="0" smtClean="0">
                <a:effectLst/>
                <a:hlinkClick r:id="" action="ppaction://macro?name=špatně"/>
              </a:rPr>
              <a:t>Jestliže je to informace důležitá, tak to nezajímá jen mou kamarádku.</a:t>
            </a:r>
            <a:endParaRPr lang="cs-CZ" sz="2000" dirty="0" smtClean="0">
              <a:effectLst/>
            </a:endParaRPr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effectLst/>
                <a:hlinkClick r:id="" action="ppaction://macro?name=špatně"/>
              </a:rPr>
              <a:t>Je to informace důležitá a nezajímá to jen mou kamarádku.</a:t>
            </a:r>
            <a:endParaRPr lang="cs-CZ" sz="2000" dirty="0" smtClean="0">
              <a:effectLst/>
            </a:endParaRPr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effectLst/>
                <a:hlinkClick r:id="" action="ppaction://macro?name=správně"/>
              </a:rPr>
              <a:t>Jestliže to není informace důležitá, tak to zajímá jen mou kamarádku.</a:t>
            </a:r>
            <a:endParaRPr lang="cs-CZ" sz="2000" dirty="0" smtClean="0">
              <a:effectLst/>
            </a:endParaRPr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effectLst/>
                <a:hlinkClick r:id="" action="ppaction://macro?name=špatně"/>
              </a:rPr>
              <a:t>Je to informace důležitá a zajímá to jen mou kamarádku.</a:t>
            </a:r>
            <a:endParaRPr lang="cs-CZ" sz="2000" dirty="0" smtClean="0">
              <a:effectLst/>
            </a:endParaRPr>
          </a:p>
          <a:p>
            <a:pPr marL="514350" indent="-514350">
              <a:buAutoNum type="alphaLcParenR"/>
            </a:pPr>
            <a:endParaRPr lang="cs-CZ" sz="2000" dirty="0"/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6163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/>
              <a:t>2</a:t>
            </a:r>
            <a:r>
              <a:rPr lang="cs-CZ" sz="2000" dirty="0" smtClean="0"/>
              <a:t>) Určete větu (z níže uvedených možností), která odpovídá dané větě: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Jestliže si chceme udělat snídani, uvaříme si čaj.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Nechceme si udělat snídani nebo si neuvaříme čaj.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Jestliže si uvaříme čaj, nechceme si udělat snídani.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Chceme si udělat snídani a uvaříme si čaj.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>
                <a:hlinkClick r:id="" action="ppaction://macro?name=špatně"/>
              </a:rPr>
              <a:t>C</a:t>
            </a:r>
            <a:r>
              <a:rPr lang="cs-CZ" sz="2000" dirty="0" smtClean="0">
                <a:hlinkClick r:id="" action="ppaction://macro?name=špatně"/>
              </a:rPr>
              <a:t>hceme si udělat snídani nebo si uvaříme čaj.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Nechceme si udělat snídani nebo si uvaříme čaj.</a:t>
            </a:r>
            <a:endParaRPr lang="cs-CZ" sz="2000" dirty="0"/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564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3) Určete větu (z níže uvedených možností), která je opakem věty dané: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pl-PL" sz="2000" b="1" dirty="0" smtClean="0"/>
              <a:t>Kazeta je vadná nebo nefunguje přehrávač.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Jestliže je kazeta vadná, přehrávač funguje.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Kazeta není vadná a přehrávač funguje.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Jestliže kazeta není vadná, nefunguje přehrávač.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Kazeta není vadná nebo přehrávač funguje.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Kazeta je vadná a přehrávač funguje.</a:t>
            </a: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9483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4) Určete větu (z níže uvedených možností), která je opakem věty dané: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Žádní psi nejsou vzteklí.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Někteří psi jsou vzteklí.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Všichni psi jsou vzteklí.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 psi nejsou vzteklí.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Žádní vzteklí nejsou psi.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Někteří, co jsou vzteklí, nejsou psi.</a:t>
            </a: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8541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/>
              <a:t>5</a:t>
            </a:r>
            <a:r>
              <a:rPr lang="cs-CZ" sz="2000" dirty="0" smtClean="0"/>
              <a:t>) Určete větu (z níže uvedených možností), která odpovídá dané větě: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Není pravda, že všichni, jestliže jsou vybráni, tak jsou zedníci i obkladači.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Někteří, jestliže jsou vybráni, nejsou zedníci i obkladači.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 jsou vybráni nebo nejsou zedníci i obkladači.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Někteří jsou vybráni a zároveň nejsou zedníci i obkladači.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 jsou vybráni nebo jsou zedníci i obkladači.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 jsou vybráni a zároveň jsou zedníci i obkladači.</a:t>
            </a: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5953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6) Určete větu (z níže uvedených možností), která z daných vět vyplývá: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Některá auta jsou elektrická. Vše, co je elektrické, je ekologické.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Některá auta nejsou ekologická.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Něco, co je ekologické, jsou auta.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Je-li co ekologické, tak to jsou auta.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Je-li co ekologické, tak to nejsou auta.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Něco, co je ekologické, nejsou auta.</a:t>
            </a: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4733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/>
              <a:t>7</a:t>
            </a:r>
            <a:r>
              <a:rPr lang="cs-CZ" sz="2000" dirty="0" smtClean="0"/>
              <a:t>) Určete větu (z níže uvedených možností), která odpovídá dané větě: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Není pravda, že někteří sportovci nejsou svalnatí. 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 svalnatí nejsou sportovci.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 sportovci nejsou svalnatí.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Žádní sportovci nejsou svalnatí.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Všichni sportovci jsou svalnatí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 sportovci jsou svalnatí.</a:t>
            </a: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8383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8) Určete větu (z níže uvedených možností), která je opakem věty dané: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Jestliže máš volno, tak spíš do oběda.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Máš volno a nespíš do oběda.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Spíš do oběda a máš volno.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Nemáš volno nebo nespíš do oběda.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Nemáš volno a nespíš do oběda.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Jestliže nemáš volno, tak nespíš do oběda.</a:t>
            </a: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3712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/>
              <a:t>9</a:t>
            </a:r>
            <a:r>
              <a:rPr lang="cs-CZ" sz="2000" dirty="0" smtClean="0"/>
              <a:t>) Určete větu (z níže uvedených možností), která je opakem věty dané: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 Někteří obchodníci jsou nepoctiví. 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 obchodníci nejsou nepoctiví.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Někteří, co jsou nepoctiví, nejsou obchodníci.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Všichni obchodníci jsou nepoctiví.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Žádní obchodníci nejsou nepoctiví.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Ne všichni obchodníci jsou nepoctiví.</a:t>
            </a: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  <a:hlinkClick r:id="rId2" action="ppaction://hlinksldjump"/>
              </a:rPr>
              <a:t>DALŠÍ OTÁZKA</a:t>
            </a:r>
            <a:endParaRPr lang="cs-CZ" sz="20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2635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10) Určete větu (z níže uvedených možností), která odpovídá dané větě:</a:t>
            </a:r>
            <a:br>
              <a:rPr lang="cs-CZ" sz="2000" dirty="0" smtClean="0"/>
            </a:br>
            <a:r>
              <a:rPr lang="cs-CZ" sz="2000" b="1" dirty="0" smtClean="0"/>
              <a:t> </a:t>
            </a:r>
            <a:br>
              <a:rPr lang="cs-CZ" sz="2000" b="1" dirty="0" smtClean="0"/>
            </a:br>
            <a:r>
              <a:rPr lang="cs-CZ" sz="2000" b="1" dirty="0" smtClean="0"/>
              <a:t>Není pravda, že někteří nejsou lékaři ani sestry a zároveň nejsou pozváni. 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správně"/>
              </a:rPr>
              <a:t>Všichni jsou lékaři či sestry nebo jsou pozváni.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Všichni jsou lékaři či sestry a zároveň jsou pozváni.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Všichni, jestliže jsou lékaři či sestry, tak nejsou pozváni.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Všichni jsou lékaři či sestry nebo nejsou pozváni.</a:t>
            </a: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 smtClean="0">
                <a:hlinkClick r:id="" action="ppaction://macro?name=špatně"/>
              </a:rPr>
              <a:t>Všichni, jestliže jsou lékaři či sestry, tak jsou pozváni.</a:t>
            </a: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endParaRPr lang="cs-CZ" sz="2000" dirty="0" smtClean="0">
              <a:effectLst/>
            </a:endParaRPr>
          </a:p>
          <a:p>
            <a:pPr marL="0" indent="0" algn="ctr">
              <a:buNone/>
            </a:pPr>
            <a:r>
              <a:rPr lang="cs-CZ" sz="2000" dirty="0" smtClean="0">
                <a:effectLst/>
              </a:rPr>
              <a:t>VYHODNOCENÍ</a:t>
            </a:r>
          </a:p>
        </p:txBody>
      </p:sp>
    </p:spTree>
    <p:extLst>
      <p:ext uri="{BB962C8B-B14F-4D97-AF65-F5344CB8AC3E}">
        <p14:creationId xmlns:p14="http://schemas.microsoft.com/office/powerpoint/2010/main" val="233646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7200" dirty="0" smtClean="0">
                <a:hlinkClick r:id="" action="ppaction://macro?name=výsledek"/>
              </a:rPr>
              <a:t>Výsledek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46768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7F7F7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175</TotalTime>
  <Words>585</Words>
  <Application>Microsoft Office PowerPoint</Application>
  <PresentationFormat>Předvádění na obrazovce (4:3)</PresentationFormat>
  <Paragraphs>144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Test analytického myšlení</vt:lpstr>
      <vt:lpstr>1) Určete větu (z níže uvedených možností), která odpovídá dané větě:  Je to informace důležitá nebo to zajímá jen mou kamarádku.</vt:lpstr>
      <vt:lpstr>2) Určete větu (z níže uvedených možností), která odpovídá dané větě:  Jestliže si chceme udělat snídani, uvaříme si čaj.</vt:lpstr>
      <vt:lpstr>3) Určete větu (z níže uvedených možností), která je opakem věty dané:  Kazeta je vadná nebo nefunguje přehrávač.</vt:lpstr>
      <vt:lpstr>4) Určete větu (z níže uvedených možností), která je opakem věty dané:  Žádní psi nejsou vzteklí.</vt:lpstr>
      <vt:lpstr>5) Určete větu (z níže uvedených možností), která odpovídá dané větě:  Není pravda, že všichni, jestliže jsou vybráni, tak jsou zedníci i obkladači.</vt:lpstr>
      <vt:lpstr>6) Určete větu (z níže uvedených možností), která z daných vět vyplývá:  Některá auta jsou elektrická. Vše, co je elektrické, je ekologické.</vt:lpstr>
      <vt:lpstr>7) Určete větu (z níže uvedených možností), která odpovídá dané větě:  Není pravda, že někteří sportovci nejsou svalnatí. </vt:lpstr>
      <vt:lpstr>8) Určete větu (z níže uvedených možností), která je opakem věty dané:  Jestliže máš volno, tak spíš do oběda.</vt:lpstr>
      <vt:lpstr>9) Určete větu (z níže uvedených možností), která je opakem věty dané:   Někteří obchodníci jsou nepoctiví. </vt:lpstr>
      <vt:lpstr>10) Určete větu (z níže uvedených možností), která odpovídá dané větě:   Není pravda, že někteří nejsou lékaři ani sestry a zároveň nejsou pozváni.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analytického myšlení</dc:title>
  <dc:creator>stvt04</dc:creator>
  <cp:lastModifiedBy>Tomáš</cp:lastModifiedBy>
  <cp:revision>40</cp:revision>
  <dcterms:created xsi:type="dcterms:W3CDTF">2013-03-04T11:23:32Z</dcterms:created>
  <dcterms:modified xsi:type="dcterms:W3CDTF">2013-03-17T14:25:32Z</dcterms:modified>
</cp:coreProperties>
</file>