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217025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852" y="-96"/>
      </p:cViewPr>
      <p:guideLst>
        <p:guide orient="horz" pos="2160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114" y="-78"/>
      </p:cViewPr>
      <p:guideLst>
        <p:guide orient="horz" pos="2880"/>
        <p:guide pos="2160"/>
      </p:guideLst>
    </p:cSldViewPr>
  </p:notesViewPr>
  <p:gridSpacing cx="1872556263" cy="187255626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sk-SK" dirty="0" smtClean="0"/>
              <a:t>Martin Peczár     V.K.K Stav   názov prezentácie </a:t>
            </a:r>
            <a:endParaRPr lang="sk-SK" dirty="0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sk-SK" smtClean="0"/>
              <a:t>30. 3. 2014</a:t>
            </a:r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sk-SK" dirty="0" smtClean="0"/>
              <a:t>Martin Peczár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F62CFE-D644-4FC2-8EB4-0D9D3747A333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sk-SK" dirty="0" smtClean="0"/>
              <a:t>Martin Peczár     V.K.K Stav   názov prezentácie </a:t>
            </a:r>
            <a:endParaRPr lang="sk-SK" dirty="0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sk-SK" smtClean="0"/>
              <a:t>30. 3. 2014</a:t>
            </a:r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268760" y="683568"/>
            <a:ext cx="4606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sk-SK" dirty="0" smtClean="0"/>
              <a:t>Martin Peczár</a:t>
            </a:r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60778-14D0-42A9-AB57-017C8E126E81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>
          <a:xfrm>
            <a:off x="1268413" y="684213"/>
            <a:ext cx="4606925" cy="3429000"/>
          </a:xfrm>
        </p:spPr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hlavičky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sk-SK" smtClean="0"/>
              <a:t>Martin Peczár     V.K.K Stav   názov prezentácie </a:t>
            </a:r>
            <a:endParaRPr lang="sk-SK" dirty="0"/>
          </a:p>
        </p:txBody>
      </p:sp>
      <p:sp>
        <p:nvSpPr>
          <p:cNvPr id="5" name="Zástupný symbol dátumu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sk-SK" smtClean="0"/>
              <a:t>30. 3. 2014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sk-SK" smtClean="0"/>
              <a:t>Martin Peczár</a:t>
            </a:r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68F60778-14D0-42A9-AB57-017C8E126E81}" type="slidenum">
              <a:rPr lang="sk-SK" smtClean="0"/>
              <a:pPr/>
              <a:t>1</a:t>
            </a:fld>
            <a:endParaRPr lang="sk-S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82554" y="3886200"/>
            <a:ext cx="645191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k-SK" smtClean="0"/>
              <a:t>30. 3. 2014</a:t>
            </a:r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dirty="0" smtClean="0"/>
              <a:t>Martin Peczár</a:t>
            </a:r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dirty="0" smtClean="0"/>
              <a:t>2</a:t>
            </a:r>
            <a:endParaRPr lang="sk-SK" dirty="0"/>
          </a:p>
        </p:txBody>
      </p:sp>
      <p:sp>
        <p:nvSpPr>
          <p:cNvPr id="8" name="Nadpis 7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sk-SK" sz="1200" dirty="0" smtClean="0"/>
              <a:t>Martin Peczár                                     V.K.K Stav                                názov prezentácie </a:t>
            </a:r>
            <a:endParaRPr lang="sk-SK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82554" y="3886200"/>
            <a:ext cx="645191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k-SK" smtClean="0"/>
              <a:t>30. 3. 2014</a:t>
            </a:r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dirty="0" smtClean="0"/>
              <a:t>Martin Peczár</a:t>
            </a:r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dirty="0" smtClean="0"/>
              <a:t>3</a:t>
            </a:r>
            <a:endParaRPr lang="sk-SK" dirty="0"/>
          </a:p>
        </p:txBody>
      </p:sp>
      <p:sp>
        <p:nvSpPr>
          <p:cNvPr id="8" name="Nadpis 7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sk-SK" sz="1200" dirty="0" smtClean="0"/>
              <a:t>Martin </a:t>
            </a:r>
            <a:r>
              <a:rPr lang="sk-SK" sz="1200" dirty="0" err="1" smtClean="0"/>
              <a:t>Peczár</a:t>
            </a:r>
            <a:r>
              <a:rPr lang="sk-SK" sz="1200" dirty="0" smtClean="0"/>
              <a:t>                                     V.K.K Stav                                názov prezentácie </a:t>
            </a:r>
            <a:endParaRPr lang="sk-SK" dirty="0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46092" y="1645426"/>
            <a:ext cx="8295323" cy="4525963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dirty="0" smtClean="0"/>
              <a:t>Kliknite sem a upravte štýly predlohy textu.</a:t>
            </a:r>
          </a:p>
          <a:p>
            <a:pPr lvl="1"/>
            <a:r>
              <a:rPr lang="sk-SK" dirty="0" smtClean="0"/>
              <a:t>Druhá úroveň</a:t>
            </a:r>
          </a:p>
          <a:p>
            <a:pPr lvl="2"/>
            <a:r>
              <a:rPr lang="sk-SK" dirty="0" smtClean="0"/>
              <a:t>Tretia úroveň</a:t>
            </a:r>
          </a:p>
          <a:p>
            <a:pPr lvl="3"/>
            <a:r>
              <a:rPr lang="sk-SK" dirty="0" smtClean="0"/>
              <a:t>Štvrtá úroveň</a:t>
            </a:r>
          </a:p>
          <a:p>
            <a:pPr lvl="4"/>
            <a:r>
              <a:rPr lang="sk-SK" dirty="0" smtClean="0"/>
              <a:t>Piata úroveň</a:t>
            </a:r>
            <a:endParaRPr lang="sk-SK" dirty="0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60851" y="6309321"/>
            <a:ext cx="1123325" cy="432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k-SK" smtClean="0"/>
              <a:t>30. 3. 2014</a:t>
            </a:r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1800200" y="6309320"/>
            <a:ext cx="2376263" cy="4371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k-SK" dirty="0" smtClean="0"/>
              <a:t>Martin Peczár</a:t>
            </a:r>
            <a:endParaRPr lang="sk-SK" dirty="0"/>
          </a:p>
        </p:txBody>
      </p:sp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3594" y="332656"/>
            <a:ext cx="8309838" cy="1152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z="1200" dirty="0" smtClean="0"/>
              <a:t>Martin Peczár                                     V.K.K Stav                                názov prezentácie                                                     </a:t>
            </a:r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208912" y="6356351"/>
            <a:ext cx="547262" cy="365125"/>
          </a:xfrm>
          <a:prstGeom prst="flowChartProcess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k-SK" dirty="0" smtClean="0"/>
              <a:t>1</a:t>
            </a:r>
            <a:endParaRPr lang="sk-SK" dirty="0"/>
          </a:p>
        </p:txBody>
      </p:sp>
      <p:pic>
        <p:nvPicPr>
          <p:cNvPr id="12" name="Picture 6" descr="Tibor Tokár - V.K.K stav, Lisovňa 5, Bratislava - mestská časť Rača"/>
          <p:cNvPicPr>
            <a:picLocks noChangeAspect="1" noChangeArrowheads="1"/>
          </p:cNvPicPr>
          <p:nvPr userDrawn="1"/>
        </p:nvPicPr>
        <p:blipFill>
          <a:blip r:embed="rId4" cstate="print"/>
          <a:srcRect l="36589" t="12196" r="36578" b="14624"/>
          <a:stretch>
            <a:fillRect/>
          </a:stretch>
        </p:blipFill>
        <p:spPr bwMode="auto">
          <a:xfrm>
            <a:off x="7221503" y="332656"/>
            <a:ext cx="1524244" cy="11521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</a:gradFill>
        </p:spPr>
      </p:pic>
      <p:sp>
        <p:nvSpPr>
          <p:cNvPr id="18" name="Zástupný symbol dátumu 3"/>
          <p:cNvSpPr txBox="1">
            <a:spLocks/>
          </p:cNvSpPr>
          <p:nvPr userDrawn="1"/>
        </p:nvSpPr>
        <p:spPr>
          <a:xfrm>
            <a:off x="4608512" y="6197616"/>
            <a:ext cx="1828668" cy="6603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Názov slidu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>
    <p:dissolve/>
  </p:transition>
  <p:timing>
    <p:tnLst>
      <p:par>
        <p:cTn id="1" dur="indefinite" restart="never" nodeType="tmRoot"/>
      </p:par>
    </p:tnLst>
  </p:timing>
  <p:hf hdr="0"/>
  <p:txStyles>
    <p:titleStyle>
      <a:lvl1pPr marL="0" marR="0" indent="0" algn="l" defTabSz="914400" rtl="0" eaLnBrk="1" fontAlgn="auto" latinLnBrk="0" hangingPunct="1">
        <a:lnSpc>
          <a:spcPct val="10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400" b="0" kern="1200" cap="none" spc="0">
          <a:ln w="1841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63500" dir="3600000" algn="tl" rotWithShape="0">
              <a:srgbClr val="000000">
                <a:alpha val="70000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ln>
            <a:solidFill>
              <a:srgbClr val="C00000"/>
            </a:solidFill>
          </a:ln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ln>
            <a:solidFill>
              <a:srgbClr val="C00000"/>
            </a:solidFill>
          </a:ln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ln>
            <a:solidFill>
              <a:srgbClr val="C00000"/>
            </a:solidFill>
          </a:ln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ln>
            <a:solidFill>
              <a:srgbClr val="C00000"/>
            </a:solidFill>
          </a:ln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ln>
            <a:solidFill>
              <a:srgbClr val="C00000"/>
            </a:solidFill>
          </a:ln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51176" y="-228336"/>
            <a:ext cx="7834471" cy="2057004"/>
          </a:xfrm>
        </p:spPr>
        <p:txBody>
          <a:bodyPr>
            <a:normAutofit fontScale="90000"/>
          </a:bodyPr>
          <a:lstStyle/>
          <a:p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dirty="0" smtClean="0"/>
              <a:t>Martin Peczár</a:t>
            </a:r>
            <a:endParaRPr lang="sk-SK" dirty="0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k-SK" smtClean="0"/>
              <a:t>30. 3. 2014</a:t>
            </a: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sk-SK" smtClean="0"/>
              <a:t>2</a:t>
            </a:r>
            <a:endParaRPr lang="sk-SK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22</Words>
  <Application>Microsoft Office PowerPoint</Application>
  <PresentationFormat>Vlastná</PresentationFormat>
  <Paragraphs>7</Paragraphs>
  <Slides>1</Slides>
  <Notes>1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</vt:i4>
      </vt:variant>
    </vt:vector>
  </HeadingPairs>
  <TitlesOfParts>
    <vt:vector size="2" baseType="lpstr">
      <vt:lpstr>Motív Office</vt:lpstr>
      <vt:lpstr>Snímka 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David</dc:creator>
  <cp:lastModifiedBy>David</cp:lastModifiedBy>
  <cp:revision>10</cp:revision>
  <dcterms:created xsi:type="dcterms:W3CDTF">2014-03-30T19:23:24Z</dcterms:created>
  <dcterms:modified xsi:type="dcterms:W3CDTF">2014-03-31T15:48:18Z</dcterms:modified>
</cp:coreProperties>
</file>