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1FEC1-75CC-4411-BACB-8AA05EAEEE4A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936D4-BEE7-4A03-B5C1-0AE096E46E4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36712" y="836712"/>
            <a:ext cx="1301115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Šipka doprava 4"/>
          <p:cNvSpPr/>
          <p:nvPr/>
        </p:nvSpPr>
        <p:spPr>
          <a:xfrm>
            <a:off x="4788024" y="30689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33575" y="-85725"/>
            <a:ext cx="1301115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Šipka doprava 6"/>
          <p:cNvSpPr/>
          <p:nvPr/>
        </p:nvSpPr>
        <p:spPr>
          <a:xfrm>
            <a:off x="5292080" y="22768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Předvádění na obrazovce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2" baseType="lpstr">
      <vt:lpstr>Motiv sady Office</vt:lpstr>
      <vt:lpstr>Snímek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Sony</dc:creator>
  <cp:lastModifiedBy>Sony</cp:lastModifiedBy>
  <cp:revision>1</cp:revision>
  <dcterms:created xsi:type="dcterms:W3CDTF">2014-05-04T12:33:03Z</dcterms:created>
  <dcterms:modified xsi:type="dcterms:W3CDTF">2014-05-04T12:35:12Z</dcterms:modified>
</cp:coreProperties>
</file>