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4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E73DA-E5F1-4206-94ED-E1B047228680}" type="datetimeFigureOut">
              <a:rPr lang="cs-CZ" smtClean="0"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A01CF8-AA5F-4E88-A212-12DF53743DE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111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Sony</dc:creator>
  <cp:lastModifiedBy>Sony</cp:lastModifiedBy>
  <cp:revision>1</cp:revision>
  <dcterms:created xsi:type="dcterms:W3CDTF">2014-05-04T12:47:37Z</dcterms:created>
  <dcterms:modified xsi:type="dcterms:W3CDTF">2014-05-04T12:48:18Z</dcterms:modified>
</cp:coreProperties>
</file>