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4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0C5E9-1415-42FB-A4BB-C9BDFC74805D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69458-F01C-42BC-89A1-166DBA524F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111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Sony</dc:creator>
  <cp:lastModifiedBy>Sony</cp:lastModifiedBy>
  <cp:revision>1</cp:revision>
  <dcterms:created xsi:type="dcterms:W3CDTF">2014-05-04T12:48:44Z</dcterms:created>
  <dcterms:modified xsi:type="dcterms:W3CDTF">2014-05-04T12:49:10Z</dcterms:modified>
</cp:coreProperties>
</file>