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t>29. 10. 2017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138112"/>
            <a:ext cx="9124950" cy="65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159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Předvádění na obrazovce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4" baseType="lpstr">
      <vt:lpstr>Arial</vt:lpstr>
      <vt:lpstr>Calibri</vt:lpstr>
      <vt:lpstr>Motiv sady Office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David rohlicek</dc:creator>
  <cp:lastModifiedBy>David rohlicek</cp:lastModifiedBy>
  <cp:revision>1</cp:revision>
  <dcterms:created xsi:type="dcterms:W3CDTF">2017-10-29T14:51:08Z</dcterms:created>
  <dcterms:modified xsi:type="dcterms:W3CDTF">2017-10-29T14:52:30Z</dcterms:modified>
</cp:coreProperties>
</file>