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910E1-A5B5-4061-A831-FBE359AF46C1}" type="datetimeFigureOut">
              <a:rPr lang="sk-SK" smtClean="0"/>
              <a:t>26. 1. 2012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CFBD7D-99DE-4D8A-9DB5-AF4586854C4F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/>
          <p:nvPr/>
        </p:nvPicPr>
        <p:blipFill>
          <a:blip r:embed="rId2" cstate="print"/>
          <a:srcRect l="14764" t="17953" r="15059" b="41575"/>
          <a:stretch>
            <a:fillRect/>
          </a:stretch>
        </p:blipFill>
        <p:spPr bwMode="auto">
          <a:xfrm>
            <a:off x="899592" y="692696"/>
            <a:ext cx="7632848" cy="4608512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</p:pic>
      <p:cxnSp>
        <p:nvCxnSpPr>
          <p:cNvPr id="15" name="Přímá spojovací čára 14"/>
          <p:cNvCxnSpPr/>
          <p:nvPr/>
        </p:nvCxnSpPr>
        <p:spPr>
          <a:xfrm>
            <a:off x="4211960" y="3789040"/>
            <a:ext cx="108012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211960" y="3789040"/>
            <a:ext cx="0" cy="6480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211960" y="4437112"/>
            <a:ext cx="108012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 flipV="1">
            <a:off x="5292080" y="3789040"/>
            <a:ext cx="0" cy="6480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Předvádění na obrazovce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2" baseType="lpstr">
      <vt:lpstr>Motiv sady Office</vt:lpstr>
      <vt:lpstr>Snímek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Guest</cp:lastModifiedBy>
  <cp:revision>2</cp:revision>
  <dcterms:created xsi:type="dcterms:W3CDTF">2012-01-26T19:48:48Z</dcterms:created>
  <dcterms:modified xsi:type="dcterms:W3CDTF">2012-01-26T20:03:01Z</dcterms:modified>
</cp:coreProperties>
</file>